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5" r:id="rId2"/>
    <p:sldId id="507" r:id="rId3"/>
    <p:sldId id="659" r:id="rId4"/>
    <p:sldId id="660" r:id="rId5"/>
    <p:sldId id="668" r:id="rId6"/>
    <p:sldId id="652" r:id="rId7"/>
    <p:sldId id="657" r:id="rId8"/>
    <p:sldId id="633" r:id="rId9"/>
    <p:sldId id="667" r:id="rId10"/>
    <p:sldId id="661" r:id="rId11"/>
    <p:sldId id="663" r:id="rId12"/>
    <p:sldId id="664" r:id="rId13"/>
    <p:sldId id="665" r:id="rId14"/>
    <p:sldId id="6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0D00C2-7C06-4709-B898-894AB1E9AF9C}">
          <p14:sldIdLst>
            <p14:sldId id="305"/>
            <p14:sldId id="507"/>
            <p14:sldId id="659"/>
            <p14:sldId id="660"/>
            <p14:sldId id="668"/>
            <p14:sldId id="652"/>
            <p14:sldId id="657"/>
            <p14:sldId id="633"/>
            <p14:sldId id="667"/>
            <p14:sldId id="661"/>
            <p14:sldId id="663"/>
            <p14:sldId id="664"/>
            <p14:sldId id="665"/>
            <p14:sldId id="6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6" autoAdjust="0"/>
    <p:restoredTop sz="86383" autoAdjust="0"/>
  </p:normalViewPr>
  <p:slideViewPr>
    <p:cSldViewPr snapToGrid="0">
      <p:cViewPr varScale="1">
        <p:scale>
          <a:sx n="250" d="100"/>
          <a:sy n="250" d="100"/>
        </p:scale>
        <p:origin x="176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7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0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psc-24500.azurewebsites.net/activity-lists/sprint-06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psc-24500.azurewebsites.net/activity-lists/sprint-06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Friday, November 8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Kubernetes &amp; Swarm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 err="1"/>
              <a:t>SwissArmyKnife</a:t>
            </a:r>
            <a:r>
              <a:rPr lang="en-US" sz="2000" dirty="0"/>
              <a:t> Demos and Demo Assignments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Q&amp;A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45912"/>
              </p:ext>
            </p:extLst>
          </p:nvPr>
        </p:nvGraphicFramePr>
        <p:xfrm>
          <a:off x="3118220" y="15535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8220" y="15535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249428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 Assignment Complete</a:t>
            </a:r>
          </a:p>
        </p:txBody>
      </p:sp>
    </p:spTree>
    <p:extLst>
      <p:ext uri="{BB962C8B-B14F-4D97-AF65-F5344CB8AC3E}">
        <p14:creationId xmlns:p14="http://schemas.microsoft.com/office/powerpoint/2010/main" val="276902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Recall Demo Assignment</a:t>
            </a:r>
          </a:p>
        </p:txBody>
      </p:sp>
    </p:spTree>
    <p:extLst>
      <p:ext uri="{BB962C8B-B14F-4D97-AF65-F5344CB8AC3E}">
        <p14:creationId xmlns:p14="http://schemas.microsoft.com/office/powerpoint/2010/main" val="144733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8220" y="15535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8220" y="15535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249428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 Assignment Complete</a:t>
            </a:r>
          </a:p>
        </p:txBody>
      </p:sp>
    </p:spTree>
    <p:extLst>
      <p:ext uri="{BB962C8B-B14F-4D97-AF65-F5344CB8AC3E}">
        <p14:creationId xmlns:p14="http://schemas.microsoft.com/office/powerpoint/2010/main" val="2377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Submit Discussion Board 6</a:t>
            </a:r>
          </a:p>
        </p:txBody>
      </p:sp>
    </p:spTree>
    <p:extLst>
      <p:ext uri="{BB962C8B-B14F-4D97-AF65-F5344CB8AC3E}">
        <p14:creationId xmlns:p14="http://schemas.microsoft.com/office/powerpoint/2010/main" val="245630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Recall Containers &amp; Docker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5A15C-A02D-443F-B0BE-519F262D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00" y="1505969"/>
            <a:ext cx="8346531" cy="52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Kubernetes &amp; Swarm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A8669-1604-FD45-8C03-1C930EDA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79" y="1399984"/>
            <a:ext cx="6300842" cy="5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6 activities list items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 through item 4</a:t>
            </a:r>
          </a:p>
          <a:p>
            <a:pPr marL="0" indent="0">
              <a:buNone/>
            </a:pPr>
            <a:r>
              <a:rPr lang="en-US" sz="2000" dirty="0"/>
              <a:t>Final Project Proposal</a:t>
            </a:r>
          </a:p>
          <a:p>
            <a:pPr marL="0" indent="0">
              <a:buNone/>
            </a:pPr>
            <a:r>
              <a:rPr lang="en-US" sz="2000" dirty="0"/>
              <a:t>Friday Discussion Board (as needed)</a:t>
            </a:r>
          </a:p>
        </p:txBody>
      </p:sp>
    </p:spTree>
    <p:extLst>
      <p:ext uri="{BB962C8B-B14F-4D97-AF65-F5344CB8AC3E}">
        <p14:creationId xmlns:p14="http://schemas.microsoft.com/office/powerpoint/2010/main" val="371880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Blackboard Grading Comments</a:t>
            </a:r>
          </a:p>
        </p:txBody>
      </p:sp>
    </p:spTree>
    <p:extLst>
      <p:ext uri="{BB962C8B-B14F-4D97-AF65-F5344CB8AC3E}">
        <p14:creationId xmlns:p14="http://schemas.microsoft.com/office/powerpoint/2010/main" val="199100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176784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969996"/>
              </p:ext>
            </p:extLst>
          </p:nvPr>
        </p:nvGraphicFramePr>
        <p:xfrm>
          <a:off x="3158860" y="15281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8860" y="15281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4197" y="3540760"/>
            <a:ext cx="4365683" cy="92964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SwissArmyKnife</a:t>
            </a:r>
            <a:r>
              <a:rPr lang="en-US" sz="4000" dirty="0"/>
              <a:t> Demos</a:t>
            </a:r>
          </a:p>
        </p:txBody>
      </p:sp>
    </p:spTree>
    <p:extLst>
      <p:ext uri="{BB962C8B-B14F-4D97-AF65-F5344CB8AC3E}">
        <p14:creationId xmlns:p14="http://schemas.microsoft.com/office/powerpoint/2010/main" val="4908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6 activities list items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 through item 8</a:t>
            </a:r>
          </a:p>
          <a:p>
            <a:pPr marL="0" indent="0">
              <a:buNone/>
            </a:pPr>
            <a:r>
              <a:rPr lang="en-US" sz="2000" dirty="0"/>
              <a:t>Submit Demo Assignment (if you have completed your demo)</a:t>
            </a:r>
          </a:p>
          <a:p>
            <a:pPr marL="0" indent="0">
              <a:buNone/>
            </a:pPr>
            <a:r>
              <a:rPr lang="en-US" sz="2000" dirty="0"/>
              <a:t>Submit Discussion Board 6</a:t>
            </a:r>
          </a:p>
        </p:txBody>
      </p:sp>
    </p:spTree>
    <p:extLst>
      <p:ext uri="{BB962C8B-B14F-4D97-AF65-F5344CB8AC3E}">
        <p14:creationId xmlns:p14="http://schemas.microsoft.com/office/powerpoint/2010/main" val="92567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Announcement &amp; Verify Index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Submit Demo Assignment (if you have completed your demo)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Submit Discussion Board 6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on </a:t>
            </a:r>
            <a:r>
              <a:rPr lang="en-US" sz="2000" dirty="0" err="1"/>
              <a:t>SwissArmyKnife</a:t>
            </a:r>
            <a:r>
              <a:rPr lang="en-US" sz="2000" dirty="0"/>
              <a:t> v2 or </a:t>
            </a:r>
            <a:r>
              <a:rPr lang="en-US" sz="2000" dirty="0" err="1"/>
              <a:t>SleepFast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Report out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r>
              <a:rPr lang="en-US" sz="3600" dirty="0"/>
              <a:t>Review Announcement &amp; Verify Index URL</a:t>
            </a:r>
          </a:p>
        </p:txBody>
      </p:sp>
    </p:spTree>
    <p:extLst>
      <p:ext uri="{BB962C8B-B14F-4D97-AF65-F5344CB8AC3E}">
        <p14:creationId xmlns:p14="http://schemas.microsoft.com/office/powerpoint/2010/main" val="328886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273</Words>
  <Application>Microsoft Macintosh PowerPoint</Application>
  <PresentationFormat>Widescreen</PresentationFormat>
  <Paragraphs>48</Paragraphs>
  <Slides>14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Worksheet</vt:lpstr>
      <vt:lpstr>Microsoft Excel Worksheet</vt:lpstr>
      <vt:lpstr>Object-Oriented Programming Discussion, Lecture, &amp; Lab Eric Pogue</vt:lpstr>
      <vt:lpstr>Recall Containers &amp; Docker [link]</vt:lpstr>
      <vt:lpstr>Kubernetes &amp; Swarm [link]</vt:lpstr>
      <vt:lpstr>Assignment</vt:lpstr>
      <vt:lpstr>Blackboard Grading Comments</vt:lpstr>
      <vt:lpstr>SwissArmyKnife Demos</vt:lpstr>
      <vt:lpstr>Assignment</vt:lpstr>
      <vt:lpstr>Lab</vt:lpstr>
      <vt:lpstr>Review Announcement &amp; Verify Index URL</vt:lpstr>
      <vt:lpstr>Demo Assignment Complete</vt:lpstr>
      <vt:lpstr>Recall Demo Assignment</vt:lpstr>
      <vt:lpstr>Demo Assignment Complete</vt:lpstr>
      <vt:lpstr>Submit Discussion Board 6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65</cp:revision>
  <dcterms:created xsi:type="dcterms:W3CDTF">2019-10-04T13:39:56Z</dcterms:created>
  <dcterms:modified xsi:type="dcterms:W3CDTF">2019-11-08T16:44:53Z</dcterms:modified>
</cp:coreProperties>
</file>